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</p:sldIdLst>
  <p:sldSz cx="10367963" cy="1036796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6E27A"/>
    <a:srgbClr val="25A766"/>
    <a:srgbClr val="126225"/>
    <a:srgbClr val="1B86A7"/>
    <a:srgbClr val="977CB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922"/>
    <p:restoredTop sz="95179"/>
  </p:normalViewPr>
  <p:slideViewPr>
    <p:cSldViewPr snapToGrid="0" snapToObjects="1">
      <p:cViewPr varScale="1">
        <p:scale>
          <a:sx n="60" d="100"/>
          <a:sy n="60" d="100"/>
        </p:scale>
        <p:origin x="244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F1995CA2-4705-3141-9939-659338DE5EC8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" y="4795"/>
            <a:ext cx="10367963" cy="103583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105980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n 1">
            <a:extLst>
              <a:ext uri="{FF2B5EF4-FFF2-40B4-BE49-F238E27FC236}">
                <a16:creationId xmlns:a16="http://schemas.microsoft.com/office/drawing/2014/main" id="{E923BAF1-8D3A-4E47-87F8-0FD7CA80AA39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" y="-1"/>
            <a:ext cx="10367963" cy="103679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70005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663523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567896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4148" y="691198"/>
            <a:ext cx="3343938" cy="2419191"/>
          </a:xfrm>
        </p:spPr>
        <p:txBody>
          <a:bodyPr anchor="b"/>
          <a:lstStyle>
            <a:lvl1pPr>
              <a:defRPr sz="3628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07735" y="1492797"/>
            <a:ext cx="5248781" cy="7367974"/>
          </a:xfrm>
        </p:spPr>
        <p:txBody>
          <a:bodyPr/>
          <a:lstStyle>
            <a:lvl1pPr>
              <a:defRPr sz="3628"/>
            </a:lvl1pPr>
            <a:lvl2pPr>
              <a:defRPr sz="3175"/>
            </a:lvl2pPr>
            <a:lvl3pPr>
              <a:defRPr sz="2721"/>
            </a:lvl3pPr>
            <a:lvl4pPr>
              <a:defRPr sz="2268"/>
            </a:lvl4pPr>
            <a:lvl5pPr>
              <a:defRPr sz="2268"/>
            </a:lvl5pPr>
            <a:lvl6pPr>
              <a:defRPr sz="2268"/>
            </a:lvl6pPr>
            <a:lvl7pPr>
              <a:defRPr sz="2268"/>
            </a:lvl7pPr>
            <a:lvl8pPr>
              <a:defRPr sz="2268"/>
            </a:lvl8pPr>
            <a:lvl9pPr>
              <a:defRPr sz="2268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4148" y="3110389"/>
            <a:ext cx="3343938" cy="5762380"/>
          </a:xfrm>
        </p:spPr>
        <p:txBody>
          <a:bodyPr/>
          <a:lstStyle>
            <a:lvl1pPr marL="0" indent="0">
              <a:buNone/>
              <a:defRPr sz="1814"/>
            </a:lvl1pPr>
            <a:lvl2pPr marL="518419" indent="0">
              <a:buNone/>
              <a:defRPr sz="1587"/>
            </a:lvl2pPr>
            <a:lvl3pPr marL="1036838" indent="0">
              <a:buNone/>
              <a:defRPr sz="1361"/>
            </a:lvl3pPr>
            <a:lvl4pPr marL="1555257" indent="0">
              <a:buNone/>
              <a:defRPr sz="1134"/>
            </a:lvl4pPr>
            <a:lvl5pPr marL="2073676" indent="0">
              <a:buNone/>
              <a:defRPr sz="1134"/>
            </a:lvl5pPr>
            <a:lvl6pPr marL="2592095" indent="0">
              <a:buNone/>
              <a:defRPr sz="1134"/>
            </a:lvl6pPr>
            <a:lvl7pPr marL="3110514" indent="0">
              <a:buNone/>
              <a:defRPr sz="1134"/>
            </a:lvl7pPr>
            <a:lvl8pPr marL="3628934" indent="0">
              <a:buNone/>
              <a:defRPr sz="1134"/>
            </a:lvl8pPr>
            <a:lvl9pPr marL="4147353" indent="0">
              <a:buNone/>
              <a:defRPr sz="1134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247487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4148" y="691198"/>
            <a:ext cx="3343938" cy="2419191"/>
          </a:xfrm>
        </p:spPr>
        <p:txBody>
          <a:bodyPr anchor="b"/>
          <a:lstStyle>
            <a:lvl1pPr>
              <a:defRPr sz="3628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07735" y="1492797"/>
            <a:ext cx="5248781" cy="7367974"/>
          </a:xfrm>
        </p:spPr>
        <p:txBody>
          <a:bodyPr anchor="t"/>
          <a:lstStyle>
            <a:lvl1pPr marL="0" indent="0">
              <a:buNone/>
              <a:defRPr sz="3628"/>
            </a:lvl1pPr>
            <a:lvl2pPr marL="518419" indent="0">
              <a:buNone/>
              <a:defRPr sz="3175"/>
            </a:lvl2pPr>
            <a:lvl3pPr marL="1036838" indent="0">
              <a:buNone/>
              <a:defRPr sz="2721"/>
            </a:lvl3pPr>
            <a:lvl4pPr marL="1555257" indent="0">
              <a:buNone/>
              <a:defRPr sz="2268"/>
            </a:lvl4pPr>
            <a:lvl5pPr marL="2073676" indent="0">
              <a:buNone/>
              <a:defRPr sz="2268"/>
            </a:lvl5pPr>
            <a:lvl6pPr marL="2592095" indent="0">
              <a:buNone/>
              <a:defRPr sz="2268"/>
            </a:lvl6pPr>
            <a:lvl7pPr marL="3110514" indent="0">
              <a:buNone/>
              <a:defRPr sz="2268"/>
            </a:lvl7pPr>
            <a:lvl8pPr marL="3628934" indent="0">
              <a:buNone/>
              <a:defRPr sz="2268"/>
            </a:lvl8pPr>
            <a:lvl9pPr marL="4147353" indent="0">
              <a:buNone/>
              <a:defRPr sz="2268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4148" y="3110389"/>
            <a:ext cx="3343938" cy="5762380"/>
          </a:xfrm>
        </p:spPr>
        <p:txBody>
          <a:bodyPr/>
          <a:lstStyle>
            <a:lvl1pPr marL="0" indent="0">
              <a:buNone/>
              <a:defRPr sz="1814"/>
            </a:lvl1pPr>
            <a:lvl2pPr marL="518419" indent="0">
              <a:buNone/>
              <a:defRPr sz="1587"/>
            </a:lvl2pPr>
            <a:lvl3pPr marL="1036838" indent="0">
              <a:buNone/>
              <a:defRPr sz="1361"/>
            </a:lvl3pPr>
            <a:lvl4pPr marL="1555257" indent="0">
              <a:buNone/>
              <a:defRPr sz="1134"/>
            </a:lvl4pPr>
            <a:lvl5pPr marL="2073676" indent="0">
              <a:buNone/>
              <a:defRPr sz="1134"/>
            </a:lvl5pPr>
            <a:lvl6pPr marL="2592095" indent="0">
              <a:buNone/>
              <a:defRPr sz="1134"/>
            </a:lvl6pPr>
            <a:lvl7pPr marL="3110514" indent="0">
              <a:buNone/>
              <a:defRPr sz="1134"/>
            </a:lvl7pPr>
            <a:lvl8pPr marL="3628934" indent="0">
              <a:buNone/>
              <a:defRPr sz="1134"/>
            </a:lvl8pPr>
            <a:lvl9pPr marL="4147353" indent="0">
              <a:buNone/>
              <a:defRPr sz="1134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9595812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266669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19574" y="551998"/>
            <a:ext cx="2235592" cy="8786369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12798" y="551998"/>
            <a:ext cx="6577177" cy="8786369"/>
          </a:xfrm>
        </p:spPr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796179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12798" y="552000"/>
            <a:ext cx="8942368" cy="20039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12798" y="2759990"/>
            <a:ext cx="8942368" cy="65783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2797" y="9609568"/>
            <a:ext cx="2332792" cy="5519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34388" y="9609568"/>
            <a:ext cx="3499188" cy="5519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322374" y="9609568"/>
            <a:ext cx="2332792" cy="5519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401773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</p:sldLayoutIdLst>
  <p:txStyles>
    <p:titleStyle>
      <a:lvl1pPr algn="l" defTabSz="1036838" rtl="0" eaLnBrk="1" latinLnBrk="0" hangingPunct="1">
        <a:lnSpc>
          <a:spcPct val="90000"/>
        </a:lnSpc>
        <a:spcBef>
          <a:spcPct val="0"/>
        </a:spcBef>
        <a:buNone/>
        <a:defRPr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210" indent="-259210" algn="l" defTabSz="1036838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629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6048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467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886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305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724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8143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562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419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838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257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676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2095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514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934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7353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3">
            <a:extLst>
              <a:ext uri="{FF2B5EF4-FFF2-40B4-BE49-F238E27FC236}">
                <a16:creationId xmlns:a16="http://schemas.microsoft.com/office/drawing/2014/main" id="{DD2A2FF4-CD25-1648-B6FE-DDB11D768FA6}"/>
              </a:ext>
            </a:extLst>
          </p:cNvPr>
          <p:cNvSpPr/>
          <p:nvPr/>
        </p:nvSpPr>
        <p:spPr>
          <a:xfrm>
            <a:off x="2397669" y="3265139"/>
            <a:ext cx="5572624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L" sz="54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PREMIOS</a:t>
            </a:r>
          </a:p>
          <a:p>
            <a:pPr algn="ctr"/>
            <a:r>
              <a:rPr lang="es-CL" sz="54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REGIONALES</a:t>
            </a:r>
          </a:p>
        </p:txBody>
      </p:sp>
      <p:sp>
        <p:nvSpPr>
          <p:cNvPr id="5" name="Rectángulo 4">
            <a:extLst>
              <a:ext uri="{FF2B5EF4-FFF2-40B4-BE49-F238E27FC236}">
                <a16:creationId xmlns:a16="http://schemas.microsoft.com/office/drawing/2014/main" id="{F6995A30-B9B1-BE43-806E-22862917732B}"/>
              </a:ext>
            </a:extLst>
          </p:cNvPr>
          <p:cNvSpPr/>
          <p:nvPr/>
        </p:nvSpPr>
        <p:spPr>
          <a:xfrm>
            <a:off x="5276083" y="4999097"/>
            <a:ext cx="3407876" cy="4924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L" sz="26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MAULE 2024</a:t>
            </a:r>
          </a:p>
        </p:txBody>
      </p:sp>
      <p:sp>
        <p:nvSpPr>
          <p:cNvPr id="6" name="Rectángulo 5">
            <a:extLst>
              <a:ext uri="{FF2B5EF4-FFF2-40B4-BE49-F238E27FC236}">
                <a16:creationId xmlns:a16="http://schemas.microsoft.com/office/drawing/2014/main" id="{D72E65FD-9E86-684D-B72A-EB8846F7F8C0}"/>
              </a:ext>
            </a:extLst>
          </p:cNvPr>
          <p:cNvSpPr/>
          <p:nvPr/>
        </p:nvSpPr>
        <p:spPr>
          <a:xfrm>
            <a:off x="3499561" y="6043216"/>
            <a:ext cx="3368841" cy="4385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L" sz="225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Postulaciones hasta el</a:t>
            </a:r>
          </a:p>
        </p:txBody>
      </p:sp>
      <p:sp>
        <p:nvSpPr>
          <p:cNvPr id="12" name="CuadroTexto 11">
            <a:extLst>
              <a:ext uri="{FF2B5EF4-FFF2-40B4-BE49-F238E27FC236}">
                <a16:creationId xmlns:a16="http://schemas.microsoft.com/office/drawing/2014/main" id="{9851C55E-B9A8-3040-BBA2-C7C19256949E}"/>
              </a:ext>
            </a:extLst>
          </p:cNvPr>
          <p:cNvSpPr txBox="1"/>
          <p:nvPr/>
        </p:nvSpPr>
        <p:spPr>
          <a:xfrm>
            <a:off x="4039501" y="2806260"/>
            <a:ext cx="2288961" cy="400110"/>
          </a:xfrm>
          <a:prstGeom prst="rect">
            <a:avLst/>
          </a:prstGeom>
          <a:solidFill>
            <a:srgbClr val="126225"/>
          </a:solidFill>
        </p:spPr>
        <p:txBody>
          <a:bodyPr wrap="none" rtlCol="0">
            <a:spAutoFit/>
          </a:bodyPr>
          <a:lstStyle/>
          <a:p>
            <a:pPr algn="ctr"/>
            <a:r>
              <a:rPr lang="es-CL" sz="20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CONVOCATORIA</a:t>
            </a:r>
          </a:p>
        </p:txBody>
      </p:sp>
      <p:sp>
        <p:nvSpPr>
          <p:cNvPr id="9" name="CuadroTexto 8">
            <a:extLst>
              <a:ext uri="{FF2B5EF4-FFF2-40B4-BE49-F238E27FC236}">
                <a16:creationId xmlns:a16="http://schemas.microsoft.com/office/drawing/2014/main" id="{71CF020A-6196-3F47-8CDD-0DA668901B29}"/>
              </a:ext>
            </a:extLst>
          </p:cNvPr>
          <p:cNvSpPr txBox="1"/>
          <p:nvPr/>
        </p:nvSpPr>
        <p:spPr>
          <a:xfrm>
            <a:off x="4323809" y="6510649"/>
            <a:ext cx="1720343" cy="384721"/>
          </a:xfrm>
          <a:prstGeom prst="rect">
            <a:avLst/>
          </a:prstGeom>
          <a:solidFill>
            <a:srgbClr val="36E27A"/>
          </a:solidFill>
        </p:spPr>
        <p:txBody>
          <a:bodyPr wrap="none" rtlCol="0">
            <a:spAutoFit/>
          </a:bodyPr>
          <a:lstStyle/>
          <a:p>
            <a:r>
              <a:rPr lang="es-CL" sz="19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XX-XX-XXX</a:t>
            </a:r>
          </a:p>
        </p:txBody>
      </p:sp>
    </p:spTree>
    <p:extLst>
      <p:ext uri="{BB962C8B-B14F-4D97-AF65-F5344CB8AC3E}">
        <p14:creationId xmlns:p14="http://schemas.microsoft.com/office/powerpoint/2010/main" val="30778786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adroTexto 3">
            <a:extLst>
              <a:ext uri="{FF2B5EF4-FFF2-40B4-BE49-F238E27FC236}">
                <a16:creationId xmlns:a16="http://schemas.microsoft.com/office/drawing/2014/main" id="{64763FBF-6D26-4A4D-9F52-DA1B14C8CBB5}"/>
              </a:ext>
            </a:extLst>
          </p:cNvPr>
          <p:cNvSpPr txBox="1"/>
          <p:nvPr/>
        </p:nvSpPr>
        <p:spPr>
          <a:xfrm>
            <a:off x="4620840" y="8989486"/>
            <a:ext cx="3589444" cy="3616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1750" b="1" dirty="0">
                <a:solidFill>
                  <a:srgbClr val="12622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www.cultura.gob.cl/maule</a:t>
            </a:r>
          </a:p>
        </p:txBody>
      </p:sp>
      <p:sp>
        <p:nvSpPr>
          <p:cNvPr id="5" name="CuadroTexto 4">
            <a:extLst>
              <a:ext uri="{FF2B5EF4-FFF2-40B4-BE49-F238E27FC236}">
                <a16:creationId xmlns:a16="http://schemas.microsoft.com/office/drawing/2014/main" id="{9763A71E-D093-6D4D-AE03-397F2BA30B3C}"/>
              </a:ext>
            </a:extLst>
          </p:cNvPr>
          <p:cNvSpPr txBox="1"/>
          <p:nvPr/>
        </p:nvSpPr>
        <p:spPr>
          <a:xfrm>
            <a:off x="2069615" y="8962563"/>
            <a:ext cx="24449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>
                <a:solidFill>
                  <a:srgbClr val="12622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Más información en</a:t>
            </a:r>
          </a:p>
        </p:txBody>
      </p:sp>
    </p:spTree>
    <p:extLst>
      <p:ext uri="{BB962C8B-B14F-4D97-AF65-F5344CB8AC3E}">
        <p14:creationId xmlns:p14="http://schemas.microsoft.com/office/powerpoint/2010/main" val="119866645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_BIOBÍO_SIN FOTOGRAFÍA" id="{4682E237-7A23-5A40-91F2-3E209A312F86}" vid="{85A66E79-5FDF-DB42-A74B-DCD17AEC299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235</TotalTime>
  <Words>21</Words>
  <Application>Microsoft Macintosh PowerPoint</Application>
  <PresentationFormat>Personalizado</PresentationFormat>
  <Paragraphs>8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Verdana</vt:lpstr>
      <vt:lpstr>Tema de Office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Omar Luengo</dc:creator>
  <cp:lastModifiedBy>Omar Luengo</cp:lastModifiedBy>
  <cp:revision>18</cp:revision>
  <dcterms:created xsi:type="dcterms:W3CDTF">2024-07-30T16:42:33Z</dcterms:created>
  <dcterms:modified xsi:type="dcterms:W3CDTF">2024-10-14T21:53:19Z</dcterms:modified>
</cp:coreProperties>
</file>

<file path=docProps/thumbnail.jpeg>
</file>